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F3D6EBE-E73B-47E7-BB05-F2BF8673FAB1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3C3CA3C-5385-40DB-8971-5182C62BB180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6EBE-E73B-47E7-BB05-F2BF8673FAB1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CA3C-5385-40DB-8971-5182C62BB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6EBE-E73B-47E7-BB05-F2BF8673FAB1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CA3C-5385-40DB-8971-5182C62BB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6EBE-E73B-47E7-BB05-F2BF8673FAB1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CA3C-5385-40DB-8971-5182C62BB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6EBE-E73B-47E7-BB05-F2BF8673FAB1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CA3C-5385-40DB-8971-5182C62BB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6EBE-E73B-47E7-BB05-F2BF8673FAB1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CA3C-5385-40DB-8971-5182C62BB18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6EBE-E73B-47E7-BB05-F2BF8673FAB1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CA3C-5385-40DB-8971-5182C62BB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6EBE-E73B-47E7-BB05-F2BF8673FAB1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CA3C-5385-40DB-8971-5182C62BB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6EBE-E73B-47E7-BB05-F2BF8673FAB1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CA3C-5385-40DB-8971-5182C62BB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6EBE-E73B-47E7-BB05-F2BF8673FAB1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CA3C-5385-40DB-8971-5182C62BB180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6EBE-E73B-47E7-BB05-F2BF8673FAB1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CA3C-5385-40DB-8971-5182C62BB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F3D6EBE-E73B-47E7-BB05-F2BF8673FAB1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3C3CA3C-5385-40DB-8971-5182C62BB18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Test 3.1 practice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Provide the adjective that is the opposite of the one given in the sentence.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88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362200"/>
            <a:ext cx="6777317" cy="3508977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Paul a les </a:t>
            </a:r>
            <a:r>
              <a:rPr lang="en-US" sz="2800" dirty="0" err="1" smtClean="0">
                <a:latin typeface="Comic Sans MS" pitchFamily="66" charset="0"/>
              </a:rPr>
              <a:t>cheveux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b="1" u="sng" dirty="0" smtClean="0">
                <a:latin typeface="Comic Sans MS" pitchFamily="66" charset="0"/>
              </a:rPr>
              <a:t>longs</a:t>
            </a:r>
            <a:r>
              <a:rPr lang="en-US" sz="2800" dirty="0" smtClean="0">
                <a:latin typeface="Comic Sans MS" pitchFamily="66" charset="0"/>
              </a:rPr>
              <a:t>.</a:t>
            </a:r>
          </a:p>
          <a:p>
            <a:r>
              <a:rPr lang="en-US" sz="2800" dirty="0" smtClean="0">
                <a:latin typeface="Comic Sans MS" pitchFamily="66" charset="0"/>
              </a:rPr>
              <a:t>Paul a les </a:t>
            </a:r>
            <a:r>
              <a:rPr lang="en-US" sz="2800" dirty="0" err="1" smtClean="0">
                <a:latin typeface="Comic Sans MS" pitchFamily="66" charset="0"/>
              </a:rPr>
              <a:t>cheveux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b="1" u="sng" dirty="0" smtClean="0">
                <a:latin typeface="Comic Sans MS" pitchFamily="66" charset="0"/>
              </a:rPr>
              <a:t>courts</a:t>
            </a:r>
            <a:r>
              <a:rPr lang="en-US" sz="2800" dirty="0" smtClean="0">
                <a:latin typeface="Comic Sans MS" pitchFamily="66" charset="0"/>
              </a:rPr>
              <a:t>.</a:t>
            </a:r>
            <a:endParaRPr lang="en-US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8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Suzette </a:t>
            </a:r>
            <a:r>
              <a:rPr lang="en-US" dirty="0" err="1" smtClean="0">
                <a:latin typeface="Comic Sans MS" panose="030F0702030302020204" pitchFamily="66" charset="0"/>
              </a:rPr>
              <a:t>est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b="1" u="sng" dirty="0" err="1" smtClean="0">
                <a:latin typeface="Comic Sans MS" panose="030F0702030302020204" pitchFamily="66" charset="0"/>
              </a:rPr>
              <a:t>méchante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Suzette </a:t>
            </a:r>
            <a:r>
              <a:rPr lang="en-US" dirty="0" err="1" smtClean="0">
                <a:latin typeface="Comic Sans MS" panose="030F0702030302020204" pitchFamily="66" charset="0"/>
              </a:rPr>
              <a:t>est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b="1" u="sng" dirty="0" err="1" smtClean="0">
                <a:latin typeface="Comic Sans MS" panose="030F0702030302020204" pitchFamily="66" charset="0"/>
              </a:rPr>
              <a:t>sympa</a:t>
            </a:r>
            <a:r>
              <a:rPr lang="en-US" b="1" u="sng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Suzette </a:t>
            </a:r>
            <a:r>
              <a:rPr lang="en-US" dirty="0" err="1" smtClean="0">
                <a:latin typeface="Comic Sans MS" panose="030F0702030302020204" pitchFamily="66" charset="0"/>
              </a:rPr>
              <a:t>est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b="1" u="sng" dirty="0" err="1" smtClean="0">
                <a:latin typeface="Comic Sans MS" panose="030F0702030302020204" pitchFamily="66" charset="0"/>
              </a:rPr>
              <a:t>gentille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39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Marc </a:t>
            </a:r>
            <a:r>
              <a:rPr lang="en-US" dirty="0" err="1" smtClean="0">
                <a:latin typeface="Comic Sans MS" panose="030F0702030302020204" pitchFamily="66" charset="0"/>
              </a:rPr>
              <a:t>est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b="1" u="sng" dirty="0" err="1" smtClean="0">
                <a:latin typeface="Comic Sans MS" panose="030F0702030302020204" pitchFamily="66" charset="0"/>
              </a:rPr>
              <a:t>sportif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Marc </a:t>
            </a:r>
            <a:r>
              <a:rPr lang="en-US" dirty="0" err="1" smtClean="0">
                <a:latin typeface="Comic Sans MS" panose="030F0702030302020204" pitchFamily="66" charset="0"/>
              </a:rPr>
              <a:t>est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b="1" u="sng" dirty="0" err="1" smtClean="0">
                <a:latin typeface="Comic Sans MS" panose="030F0702030302020204" pitchFamily="66" charset="0"/>
              </a:rPr>
              <a:t>parrasseux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85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Lisette </a:t>
            </a:r>
            <a:r>
              <a:rPr lang="en-US" dirty="0" err="1" smtClean="0">
                <a:latin typeface="Comic Sans MS" panose="030F0702030302020204" pitchFamily="66" charset="0"/>
              </a:rPr>
              <a:t>est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b="1" u="sng" dirty="0" smtClean="0">
                <a:latin typeface="Comic Sans MS" panose="030F0702030302020204" pitchFamily="66" charset="0"/>
              </a:rPr>
              <a:t>petite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Lisette </a:t>
            </a:r>
            <a:r>
              <a:rPr lang="en-US" dirty="0" err="1" smtClean="0">
                <a:latin typeface="Comic Sans MS" panose="030F0702030302020204" pitchFamily="66" charset="0"/>
              </a:rPr>
              <a:t>est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b="1" u="sng" dirty="0" err="1" smtClean="0">
                <a:latin typeface="Comic Sans MS" panose="030F0702030302020204" pitchFamily="66" charset="0"/>
              </a:rPr>
              <a:t>grande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61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Pierre a les </a:t>
            </a:r>
            <a:r>
              <a:rPr lang="en-US" dirty="0" err="1" smtClean="0">
                <a:latin typeface="Comic Sans MS" panose="030F0702030302020204" pitchFamily="66" charset="0"/>
              </a:rPr>
              <a:t>cheveux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b="1" u="sng" dirty="0" smtClean="0">
                <a:latin typeface="Comic Sans MS" panose="030F0702030302020204" pitchFamily="66" charset="0"/>
              </a:rPr>
              <a:t>blonds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Pierre a les </a:t>
            </a:r>
            <a:r>
              <a:rPr lang="en-US" dirty="0" err="1" smtClean="0">
                <a:latin typeface="Comic Sans MS" panose="030F0702030302020204" pitchFamily="66" charset="0"/>
              </a:rPr>
              <a:t>cheveux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b="1" u="sng" dirty="0" err="1" smtClean="0">
                <a:latin typeface="Comic Sans MS" panose="030F0702030302020204" pitchFamily="66" charset="0"/>
              </a:rPr>
              <a:t>bruns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95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Robert </a:t>
            </a:r>
            <a:r>
              <a:rPr lang="en-US" dirty="0" err="1" smtClean="0">
                <a:latin typeface="Comic Sans MS" panose="030F0702030302020204" pitchFamily="66" charset="0"/>
              </a:rPr>
              <a:t>est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b="1" u="sng" dirty="0" smtClean="0">
                <a:latin typeface="Comic Sans MS" panose="030F0702030302020204" pitchFamily="66" charset="0"/>
              </a:rPr>
              <a:t>mince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Robert </a:t>
            </a:r>
            <a:r>
              <a:rPr lang="en-US" dirty="0" err="1" smtClean="0">
                <a:latin typeface="Comic Sans MS" panose="030F0702030302020204" pitchFamily="66" charset="0"/>
              </a:rPr>
              <a:t>est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b="1" u="sng" dirty="0" err="1" smtClean="0">
                <a:latin typeface="Comic Sans MS" panose="030F0702030302020204" pitchFamily="66" charset="0"/>
              </a:rPr>
              <a:t>gros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55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</TotalTime>
  <Words>78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Comic Sans MS</vt:lpstr>
      <vt:lpstr>Wingdings 2</vt:lpstr>
      <vt:lpstr>Austin</vt:lpstr>
      <vt:lpstr>Test 3.1 practice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Washington Township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3.1 practice</dc:title>
  <dc:creator>Patricia Cedrone</dc:creator>
  <cp:lastModifiedBy>Patricia Cedrone</cp:lastModifiedBy>
  <cp:revision>5</cp:revision>
  <dcterms:created xsi:type="dcterms:W3CDTF">2013-10-17T12:31:00Z</dcterms:created>
  <dcterms:modified xsi:type="dcterms:W3CDTF">2014-09-08T16:13:27Z</dcterms:modified>
</cp:coreProperties>
</file>